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88" d="100"/>
          <a:sy n="88" d="100"/>
        </p:scale>
        <p:origin x="-1584" y="-104"/>
      </p:cViewPr>
      <p:guideLst>
        <p:guide orient="horz" pos="266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862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18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5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478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0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929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089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18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33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989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89D1D4-3C9C-E14C-9BCA-47328E645DF4}" type="datetimeFigureOut">
              <a:rPr lang="en-US" smtClean="0"/>
              <a:t>1/11/13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897E1-7464-9947-9A14-E2BC927F3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496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Hofmockel</a:t>
            </a:r>
            <a:r>
              <a:rPr lang="en-US" dirty="0" smtClean="0"/>
              <a:t> </a:t>
            </a:r>
            <a:r>
              <a:rPr lang="en-US" dirty="0" err="1" smtClean="0"/>
              <a:t>Kbase</a:t>
            </a:r>
            <a:r>
              <a:rPr lang="en-US" dirty="0" smtClean="0"/>
              <a:t> Replicate Data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16S </a:t>
            </a:r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dirty="0" smtClean="0">
                <a:solidFill>
                  <a:schemeClr val="tx1"/>
                </a:solidFill>
              </a:rPr>
              <a:t>amples at </a:t>
            </a:r>
            <a:r>
              <a:rPr lang="en-US" dirty="0">
                <a:solidFill>
                  <a:schemeClr val="tx1"/>
                </a:solidFill>
              </a:rPr>
              <a:t>O</a:t>
            </a:r>
            <a:r>
              <a:rPr lang="en-US" dirty="0" smtClean="0">
                <a:solidFill>
                  <a:schemeClr val="tx1"/>
                </a:solidFill>
              </a:rPr>
              <a:t>rder </a:t>
            </a:r>
            <a:r>
              <a:rPr lang="en-US" dirty="0">
                <a:solidFill>
                  <a:schemeClr val="tx1"/>
                </a:solidFill>
              </a:rPr>
              <a:t>L</a:t>
            </a:r>
            <a:r>
              <a:rPr lang="en-US" dirty="0" smtClean="0">
                <a:solidFill>
                  <a:schemeClr val="tx1"/>
                </a:solidFill>
              </a:rPr>
              <a:t>evel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834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July-LM-Order level</a:t>
            </a:r>
            <a:endParaRPr lang="en-US" dirty="0"/>
          </a:p>
        </p:txBody>
      </p:sp>
      <p:pic>
        <p:nvPicPr>
          <p:cNvPr id="2" name="Picture 1" descr="groupD_L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29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July-MM-Order level</a:t>
            </a:r>
            <a:endParaRPr lang="en-US" dirty="0"/>
          </a:p>
        </p:txBody>
      </p:sp>
      <p:pic>
        <p:nvPicPr>
          <p:cNvPr id="4" name="Picture 3" descr="groupA_M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142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July-MM-Order level</a:t>
            </a:r>
            <a:endParaRPr lang="en-US" dirty="0"/>
          </a:p>
        </p:txBody>
      </p:sp>
      <p:pic>
        <p:nvPicPr>
          <p:cNvPr id="2" name="Picture 1" descr="groupB_M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72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July-MM-Order level</a:t>
            </a:r>
            <a:endParaRPr lang="en-US" dirty="0"/>
          </a:p>
        </p:txBody>
      </p:sp>
      <p:pic>
        <p:nvPicPr>
          <p:cNvPr id="3" name="Picture 2" descr="groupC_M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58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July-MM-Order level</a:t>
            </a:r>
            <a:endParaRPr lang="en-US" dirty="0"/>
          </a:p>
        </p:txBody>
      </p:sp>
      <p:pic>
        <p:nvPicPr>
          <p:cNvPr id="2" name="Picture 1" descr="groupD_M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670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July-SM-Order level</a:t>
            </a:r>
            <a:endParaRPr lang="en-US" dirty="0"/>
          </a:p>
        </p:txBody>
      </p:sp>
      <p:pic>
        <p:nvPicPr>
          <p:cNvPr id="3" name="Picture 2" descr="groupA_S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91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July-SM-Order level</a:t>
            </a:r>
            <a:endParaRPr lang="en-US" dirty="0"/>
          </a:p>
        </p:txBody>
      </p:sp>
      <p:pic>
        <p:nvPicPr>
          <p:cNvPr id="2" name="Picture 1" descr="groupB_S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94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July-SM-Order level</a:t>
            </a:r>
            <a:endParaRPr lang="en-US" dirty="0"/>
          </a:p>
        </p:txBody>
      </p:sp>
      <p:pic>
        <p:nvPicPr>
          <p:cNvPr id="3" name="Picture 2" descr="groupC_S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1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July-SM-Order level</a:t>
            </a:r>
            <a:endParaRPr lang="en-US" dirty="0"/>
          </a:p>
        </p:txBody>
      </p:sp>
      <p:pic>
        <p:nvPicPr>
          <p:cNvPr id="2" name="Picture 1" descr="groupD_S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787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July-Micro-Order level</a:t>
            </a:r>
            <a:endParaRPr lang="en-US" dirty="0"/>
          </a:p>
        </p:txBody>
      </p:sp>
      <p:pic>
        <p:nvPicPr>
          <p:cNvPr id="3" name="Picture 2" descr="groupA_Micro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96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Figures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Figures show replicates (n=4) for July, aggregate fraction, and treatment.  </a:t>
            </a:r>
          </a:p>
          <a:p>
            <a:r>
              <a:rPr lang="en-US" dirty="0" smtClean="0"/>
              <a:t>Each slide contains samples from a certain date and aggregate fraction with three separate graphs corresponding to each treatment (PF, P, CC)</a:t>
            </a:r>
          </a:p>
          <a:p>
            <a:r>
              <a:rPr lang="en-US" dirty="0" smtClean="0"/>
              <a:t>Overall there appears to be more variation at the order level than the </a:t>
            </a:r>
            <a:r>
              <a:rPr lang="en-US" smtClean="0"/>
              <a:t>phylum level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957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July-Micro-Order level</a:t>
            </a:r>
            <a:endParaRPr lang="en-US" dirty="0"/>
          </a:p>
        </p:txBody>
      </p:sp>
      <p:pic>
        <p:nvPicPr>
          <p:cNvPr id="2" name="Picture 1" descr="groupB_Micro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84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July-Micro-Order level</a:t>
            </a:r>
            <a:endParaRPr lang="en-US" dirty="0"/>
          </a:p>
        </p:txBody>
      </p:sp>
      <p:pic>
        <p:nvPicPr>
          <p:cNvPr id="3" name="Picture 2" descr="groupC_Micro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65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July-Micro-Order level</a:t>
            </a:r>
            <a:endParaRPr lang="en-US" dirty="0"/>
          </a:p>
        </p:txBody>
      </p:sp>
      <p:pic>
        <p:nvPicPr>
          <p:cNvPr id="2" name="Picture 1" descr="groupD_Micro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897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oupA_WS_July_trts_ord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July-WS-Order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61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July-WS-Order level</a:t>
            </a:r>
            <a:endParaRPr lang="en-US" dirty="0"/>
          </a:p>
        </p:txBody>
      </p:sp>
      <p:pic>
        <p:nvPicPr>
          <p:cNvPr id="2" name="Picture 1" descr="groupB_WS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7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July-WS-Order level</a:t>
            </a:r>
            <a:endParaRPr lang="en-US" dirty="0"/>
          </a:p>
        </p:txBody>
      </p:sp>
      <p:pic>
        <p:nvPicPr>
          <p:cNvPr id="3" name="Picture 2" descr="groupC_WS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768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July-WS-Order level</a:t>
            </a:r>
            <a:endParaRPr lang="en-US" dirty="0"/>
          </a:p>
        </p:txBody>
      </p:sp>
      <p:pic>
        <p:nvPicPr>
          <p:cNvPr id="2" name="Picture 1" descr="groupD_WS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49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July-LM-Order level</a:t>
            </a:r>
            <a:endParaRPr lang="en-US" dirty="0"/>
          </a:p>
        </p:txBody>
      </p:sp>
      <p:pic>
        <p:nvPicPr>
          <p:cNvPr id="3" name="Picture 2" descr="groupA_L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053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July-LM-Order level</a:t>
            </a:r>
            <a:endParaRPr lang="en-US" dirty="0"/>
          </a:p>
        </p:txBody>
      </p:sp>
      <p:pic>
        <p:nvPicPr>
          <p:cNvPr id="2" name="Picture 1" descr="groupB_L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022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611209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July-LM-Order level</a:t>
            </a:r>
            <a:endParaRPr lang="en-US" dirty="0"/>
          </a:p>
        </p:txBody>
      </p:sp>
      <p:pic>
        <p:nvPicPr>
          <p:cNvPr id="3" name="Picture 2" descr="groupC_LM_July_tr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23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188</Words>
  <Application>Microsoft Macintosh PowerPoint</Application>
  <PresentationFormat>On-screen Show (4:3)</PresentationFormat>
  <Paragraphs>26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Hofmockel Kbase Replicate Data </vt:lpstr>
      <vt:lpstr>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Iowa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Hofmockel Kbase Replicate Data </dc:title>
  <dc:creator>Ryan Williams</dc:creator>
  <cp:lastModifiedBy>Ryan Williams</cp:lastModifiedBy>
  <cp:revision>4</cp:revision>
  <dcterms:created xsi:type="dcterms:W3CDTF">2013-01-11T19:50:54Z</dcterms:created>
  <dcterms:modified xsi:type="dcterms:W3CDTF">2013-01-11T20:21:59Z</dcterms:modified>
</cp:coreProperties>
</file>

<file path=docProps/thumbnail.jpeg>
</file>